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356" r:id="rId1"/>
  </p:sldMasterIdLst>
  <p:sldIdLst>
    <p:sldId id="256" r:id="rId2"/>
    <p:sldId id="257" r:id="rId3"/>
    <p:sldId id="259" r:id="rId4"/>
    <p:sldId id="266" r:id="rId5"/>
    <p:sldId id="262" r:id="rId6"/>
    <p:sldId id="260" r:id="rId7"/>
    <p:sldId id="261" r:id="rId8"/>
    <p:sldId id="274" r:id="rId9"/>
    <p:sldId id="263" r:id="rId10"/>
    <p:sldId id="264" r:id="rId11"/>
    <p:sldId id="275" r:id="rId12"/>
    <p:sldId id="265" r:id="rId13"/>
    <p:sldId id="268" r:id="rId14"/>
    <p:sldId id="270" r:id="rId15"/>
    <p:sldId id="269" r:id="rId16"/>
    <p:sldId id="273" r:id="rId17"/>
    <p:sldId id="267" r:id="rId18"/>
    <p:sldId id="272" r:id="rId19"/>
    <p:sldId id="276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5" d="100"/>
          <a:sy n="85" d="100"/>
        </p:scale>
        <p:origin x="-14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9200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28249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12445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274638"/>
            <a:ext cx="8991600" cy="11430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600200"/>
            <a:ext cx="8991600" cy="5181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481286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925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80573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29730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3744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696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1401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14018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7065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57" r:id="rId1"/>
    <p:sldLayoutId id="2147484358" r:id="rId2"/>
    <p:sldLayoutId id="2147484359" r:id="rId3"/>
    <p:sldLayoutId id="2147484360" r:id="rId4"/>
    <p:sldLayoutId id="2147484361" r:id="rId5"/>
    <p:sldLayoutId id="2147484362" r:id="rId6"/>
    <p:sldLayoutId id="2147484363" r:id="rId7"/>
    <p:sldLayoutId id="2147484364" r:id="rId8"/>
    <p:sldLayoutId id="2147484365" r:id="rId9"/>
    <p:sldLayoutId id="2147484366" r:id="rId10"/>
    <p:sldLayoutId id="21474843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WILcgNWP5ig" TargetMode="External"/><Relationship Id="rId2" Type="http://schemas.openxmlformats.org/officeDocument/2006/relationships/hyperlink" Target="https://www.youtube.com/watch?v=J6j_sJyyudI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O1-hlb4UOQI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aK_oggtQU0c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jpeg"/><Relationship Id="rId3" Type="http://schemas.openxmlformats.org/officeDocument/2006/relationships/image" Target="../media/image10.jpeg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2" Type="http://schemas.openxmlformats.org/officeDocument/2006/relationships/slideLayout" Target="../slideLayouts/slideLayout6.xml"/><Relationship Id="rId16" Type="http://schemas.openxmlformats.org/officeDocument/2006/relationships/image" Target="../media/image21.png"/><Relationship Id="rId1" Type="http://schemas.openxmlformats.org/officeDocument/2006/relationships/vmlDrawing" Target="../drawings/vmlDrawing1.vml"/><Relationship Id="rId6" Type="http://schemas.openxmlformats.org/officeDocument/2006/relationships/image" Target="../media/image13.jpeg"/><Relationship Id="rId11" Type="http://schemas.openxmlformats.org/officeDocument/2006/relationships/image" Target="../media/image18.jpeg"/><Relationship Id="rId5" Type="http://schemas.openxmlformats.org/officeDocument/2006/relationships/image" Target="../media/image12.jpeg"/><Relationship Id="rId15" Type="http://schemas.openxmlformats.org/officeDocument/2006/relationships/image" Target="../media/image9.png"/><Relationship Id="rId10" Type="http://schemas.openxmlformats.org/officeDocument/2006/relationships/image" Target="../media/image17.png"/><Relationship Id="rId4" Type="http://schemas.openxmlformats.org/officeDocument/2006/relationships/image" Target="../media/image11.jpeg"/><Relationship Id="rId9" Type="http://schemas.openxmlformats.org/officeDocument/2006/relationships/image" Target="../media/image16.jpeg"/><Relationship Id="rId1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GPSMAP_78_OM_EN.pdf" TargetMode="External"/><Relationship Id="rId2" Type="http://schemas.openxmlformats.org/officeDocument/2006/relationships/hyperlink" Target="GPSMAP78_QuickStartManual.pdf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1xZd2ChWKV8" TargetMode="External"/><Relationship Id="rId2" Type="http://schemas.openxmlformats.org/officeDocument/2006/relationships/hyperlink" Target="https://www.youtube.com/watch?v=dMCVgiivfaA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lViphoHjIg8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3657600"/>
            <a:ext cx="8839200" cy="2819400"/>
          </a:xfrm>
        </p:spPr>
        <p:txBody>
          <a:bodyPr>
            <a:normAutofit/>
          </a:bodyPr>
          <a:lstStyle/>
          <a:p>
            <a:r>
              <a:rPr lang="en-US" dirty="0" smtClean="0"/>
              <a:t>Operation of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Handheld</a:t>
            </a:r>
            <a:br>
              <a:rPr lang="en-US" dirty="0" smtClean="0"/>
            </a:br>
            <a:r>
              <a:rPr lang="en-US" dirty="0" smtClean="0"/>
              <a:t>GPS Receiver</a:t>
            </a:r>
            <a:endParaRPr lang="en-US" dirty="0"/>
          </a:p>
        </p:txBody>
      </p:sp>
      <p:pic>
        <p:nvPicPr>
          <p:cNvPr id="4" name="Picture 6" descr="24satelli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63871" y="0"/>
            <a:ext cx="3416257" cy="3430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 descr="http://www.shoppingnexus.com/images/products/garmin-gpsmap78-17mb-marine-friendly-handheld-gps-navigato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200" y="3443378"/>
            <a:ext cx="1447800" cy="3414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29000"/>
            <a:ext cx="1634978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66454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Operation of Handheld GPS Receiver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Resources</a:t>
            </a:r>
            <a:endParaRPr lang="en-US" dirty="0"/>
          </a:p>
          <a:p>
            <a:pPr lvl="1"/>
            <a:r>
              <a:rPr lang="en-US" dirty="0" smtClean="0"/>
              <a:t>How to videos</a:t>
            </a:r>
            <a:endParaRPr lang="en-US" dirty="0"/>
          </a:p>
          <a:p>
            <a:pPr lvl="2"/>
            <a:r>
              <a:rPr lang="en-US" dirty="0"/>
              <a:t>How to Find your Position on a Topo Map using GPS at </a:t>
            </a:r>
            <a:r>
              <a:rPr lang="en-US" u="sng" dirty="0">
                <a:hlinkClick r:id="rId2"/>
              </a:rPr>
              <a:t>https://www.youtube.com/watch?v=J6j_sJyyudI</a:t>
            </a:r>
            <a:r>
              <a:rPr lang="en-US" dirty="0"/>
              <a:t> </a:t>
            </a:r>
          </a:p>
          <a:p>
            <a:pPr lvl="4"/>
            <a:endParaRPr lang="en-US" dirty="0" smtClean="0"/>
          </a:p>
          <a:p>
            <a:pPr lvl="2"/>
            <a:r>
              <a:rPr lang="en-US" dirty="0" smtClean="0"/>
              <a:t>Mark </a:t>
            </a:r>
            <a:r>
              <a:rPr lang="en-US" dirty="0"/>
              <a:t>a Waypoint on the </a:t>
            </a:r>
            <a:r>
              <a:rPr lang="en-US" dirty="0" err="1"/>
              <a:t>GPSmap</a:t>
            </a:r>
            <a:r>
              <a:rPr lang="en-US" dirty="0"/>
              <a:t> 78s series at  </a:t>
            </a:r>
            <a:r>
              <a:rPr lang="en-US" u="sng" dirty="0">
                <a:hlinkClick r:id="rId3"/>
              </a:rPr>
              <a:t>https://www.youtube.com/watch?v=WILcgNWP5ig</a:t>
            </a:r>
            <a:r>
              <a:rPr lang="en-US" dirty="0"/>
              <a:t> </a:t>
            </a:r>
          </a:p>
          <a:p>
            <a:pPr lvl="4"/>
            <a:endParaRPr lang="en-US" dirty="0" smtClean="0"/>
          </a:p>
          <a:p>
            <a:pPr lvl="2"/>
            <a:r>
              <a:rPr lang="en-US" dirty="0"/>
              <a:t>Playing with Tracks in the Garmin </a:t>
            </a:r>
            <a:r>
              <a:rPr lang="en-US" dirty="0" err="1"/>
              <a:t>GPSmap</a:t>
            </a:r>
            <a:r>
              <a:rPr lang="en-US" dirty="0"/>
              <a:t> 78 series - </a:t>
            </a:r>
            <a:r>
              <a:rPr lang="en-US" u="sng" dirty="0">
                <a:hlinkClick r:id="rId4"/>
              </a:rPr>
              <a:t>https://www.youtube.com/watch?v=O1-hlb4UOQI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91719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Operation of Handheld GPS Receiver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Resources</a:t>
            </a:r>
            <a:endParaRPr lang="en-US" dirty="0"/>
          </a:p>
          <a:p>
            <a:pPr lvl="1"/>
            <a:r>
              <a:rPr lang="en-US" dirty="0" smtClean="0"/>
              <a:t>How to videos</a:t>
            </a:r>
            <a:endParaRPr lang="en-US" dirty="0"/>
          </a:p>
          <a:p>
            <a:pPr lvl="2"/>
            <a:r>
              <a:rPr lang="en-US" dirty="0" smtClean="0"/>
              <a:t>Looking </a:t>
            </a:r>
            <a:r>
              <a:rPr lang="en-US" dirty="0"/>
              <a:t>at the Satellite Screen in a Garmin </a:t>
            </a:r>
            <a:r>
              <a:rPr lang="en-US" dirty="0" err="1"/>
              <a:t>GPSmap</a:t>
            </a:r>
            <a:r>
              <a:rPr lang="en-US" dirty="0"/>
              <a:t> 78 Series - </a:t>
            </a:r>
            <a:r>
              <a:rPr lang="en-US" u="sng" dirty="0">
                <a:hlinkClick r:id="rId2"/>
              </a:rPr>
              <a:t>https://www.youtube.com/watch?v=aK_oggtQU0c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523294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Operation of Handheld GPS Receiver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600200"/>
            <a:ext cx="8991600" cy="5181600"/>
          </a:xfrm>
        </p:spPr>
        <p:txBody>
          <a:bodyPr/>
          <a:lstStyle/>
          <a:p>
            <a:r>
              <a:rPr lang="en-US" dirty="0" smtClean="0"/>
              <a:t>So, what did I learn:</a:t>
            </a:r>
          </a:p>
          <a:p>
            <a:pPr lvl="1"/>
            <a:r>
              <a:rPr lang="en-US" dirty="0" smtClean="0"/>
              <a:t>View satellite information</a:t>
            </a:r>
          </a:p>
          <a:p>
            <a:pPr lvl="2"/>
            <a:r>
              <a:rPr lang="en-US" dirty="0" smtClean="0"/>
              <a:t>User’s current location</a:t>
            </a:r>
          </a:p>
          <a:p>
            <a:pPr lvl="2"/>
            <a:r>
              <a:rPr lang="en-US" dirty="0" smtClean="0"/>
              <a:t>GPS accuracy</a:t>
            </a:r>
          </a:p>
          <a:p>
            <a:pPr lvl="2"/>
            <a:r>
              <a:rPr lang="en-US" dirty="0" smtClean="0"/>
              <a:t>Satellite locations</a:t>
            </a:r>
          </a:p>
          <a:p>
            <a:pPr lvl="2"/>
            <a:r>
              <a:rPr lang="en-US" dirty="0" smtClean="0"/>
              <a:t>Signal strength  </a:t>
            </a:r>
          </a:p>
        </p:txBody>
      </p:sp>
      <p:pic>
        <p:nvPicPr>
          <p:cNvPr id="4099" name="Picture 3" descr="C:\Users\wleeman\Documents\Certificate in Adult Education (CAE)\3 Advanced Instructional Methods\Inquiry Based Learning\Photos\09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00" y="-13030200"/>
            <a:ext cx="257175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wleeman\Documents\Certificate in Adult Education (CAE)\3 Advanced Instructional Methods\Inquiry Based Learning\Photos\09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86525" y="-16230600"/>
            <a:ext cx="5143500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wleeman\Documents\Certificate in Adult Education (CAE)\3 Advanced Instructional Methods\Inquiry Based Learning\Photos\09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6973" y="1752600"/>
            <a:ext cx="2871787" cy="510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C:\Users\wleeman\Documents\Certificate in Adult Education (CAE)\3 Advanced Instructional Methods\Inquiry Based Learning\Photos\20141023_11514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9550" y="3124200"/>
            <a:ext cx="2100262" cy="3733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1230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Operation of Handheld GPS Receiver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So, what did I learn:</a:t>
            </a:r>
            <a:endParaRPr lang="en-US" dirty="0"/>
          </a:p>
          <a:p>
            <a:pPr lvl="1"/>
            <a:r>
              <a:rPr lang="en-US" dirty="0" smtClean="0"/>
              <a:t>Enter, edit and delete waypoints</a:t>
            </a:r>
          </a:p>
          <a:p>
            <a:pPr lvl="2"/>
            <a:r>
              <a:rPr lang="en-US" dirty="0"/>
              <a:t>W</a:t>
            </a:r>
            <a:r>
              <a:rPr lang="en-US" dirty="0" smtClean="0"/>
              <a:t>aypoints are locations you record and store in the device</a:t>
            </a:r>
          </a:p>
          <a:p>
            <a:pPr lvl="2"/>
            <a:endParaRPr lang="en-US" dirty="0"/>
          </a:p>
          <a:p>
            <a:pPr lvl="2"/>
            <a:endParaRPr lang="en-US" dirty="0"/>
          </a:p>
        </p:txBody>
      </p:sp>
      <p:pic>
        <p:nvPicPr>
          <p:cNvPr id="5122" name="Picture 2" descr="C:\Users\wleeman\Documents\Certificate in Adult Education (CAE)\3 Advanced Instructional Methods\Inquiry Based Learning\Photos\08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8534" y="3265449"/>
            <a:ext cx="6366932" cy="358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3680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Operation of Handheld GPS Receiver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So, what did I learn:</a:t>
            </a:r>
            <a:endParaRPr lang="en-US" dirty="0"/>
          </a:p>
          <a:p>
            <a:pPr lvl="1"/>
            <a:r>
              <a:rPr lang="en-US" dirty="0" smtClean="0"/>
              <a:t>Enter, edit and delete a route</a:t>
            </a:r>
          </a:p>
          <a:p>
            <a:pPr lvl="2"/>
            <a:r>
              <a:rPr lang="en-US" dirty="0" smtClean="0"/>
              <a:t>A route is a sequence of waypoints that lead you to your final destination</a:t>
            </a:r>
          </a:p>
          <a:p>
            <a:pPr lvl="2"/>
            <a:endParaRPr lang="en-US" dirty="0"/>
          </a:p>
          <a:p>
            <a:pPr lvl="2"/>
            <a:endParaRPr lang="en-US" dirty="0"/>
          </a:p>
        </p:txBody>
      </p:sp>
      <p:pic>
        <p:nvPicPr>
          <p:cNvPr id="6146" name="Picture 2" descr="C:\Users\wleeman\Documents\Certificate in Adult Education (CAE)\3 Advanced Instructional Methods\Inquiry Based Learning\Photos\07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3122" y="3557239"/>
            <a:ext cx="5897755" cy="3317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551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Operation of Handheld GPS Receiver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600200"/>
            <a:ext cx="5486400" cy="5181600"/>
          </a:xfrm>
        </p:spPr>
        <p:txBody>
          <a:bodyPr/>
          <a:lstStyle/>
          <a:p>
            <a:r>
              <a:rPr lang="en-US" dirty="0" smtClean="0"/>
              <a:t>So, what did I learn:</a:t>
            </a:r>
          </a:p>
          <a:p>
            <a:pPr lvl="1"/>
            <a:r>
              <a:rPr lang="en-US" dirty="0"/>
              <a:t>U</a:t>
            </a:r>
            <a:r>
              <a:rPr lang="en-US" dirty="0" smtClean="0"/>
              <a:t>se of compass to navigate an active route</a:t>
            </a:r>
          </a:p>
        </p:txBody>
      </p:sp>
      <p:pic>
        <p:nvPicPr>
          <p:cNvPr id="4099" name="Picture 3" descr="C:\Users\wleeman\Documents\Certificate in Adult Education (CAE)\3 Advanced Instructional Methods\Inquiry Based Learning\Photos\09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00" y="-13030200"/>
            <a:ext cx="257175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wleeman\Documents\Certificate in Adult Education (CAE)\3 Advanced Instructional Methods\Inquiry Based Learning\Photos\09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86525" y="-16230600"/>
            <a:ext cx="5143500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C:\Users\wleeman\Documents\Certificate in Adult Education (CAE)\3 Advanced Instructional Methods\Inquiry Based Learning\Photos\20141023_12153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1303866"/>
            <a:ext cx="3124200" cy="5554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wleeman\Documents\Certificate in Adult Education (CAE)\3 Advanced Instructional Methods\Inquiry Based Learning\Photos\07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26295"/>
            <a:ext cx="5715000" cy="3214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5689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Operation of Handheld GPS Receiver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600200"/>
            <a:ext cx="8915400" cy="5181600"/>
          </a:xfrm>
        </p:spPr>
        <p:txBody>
          <a:bodyPr/>
          <a:lstStyle/>
          <a:p>
            <a:r>
              <a:rPr lang="en-US" dirty="0" smtClean="0"/>
              <a:t>So, what did I learn:</a:t>
            </a:r>
            <a:endParaRPr lang="en-US" dirty="0"/>
          </a:p>
          <a:p>
            <a:pPr lvl="1"/>
            <a:r>
              <a:rPr lang="en-US" dirty="0" smtClean="0"/>
              <a:t>Other features</a:t>
            </a:r>
          </a:p>
          <a:p>
            <a:pPr lvl="2"/>
            <a:r>
              <a:rPr lang="en-US" dirty="0" smtClean="0"/>
              <a:t>Calendar, calculator, stopwatch</a:t>
            </a:r>
          </a:p>
          <a:p>
            <a:pPr lvl="2"/>
            <a:r>
              <a:rPr lang="en-US" dirty="0" smtClean="0"/>
              <a:t>Sun and moon information</a:t>
            </a:r>
          </a:p>
        </p:txBody>
      </p:sp>
      <p:pic>
        <p:nvPicPr>
          <p:cNvPr id="4099" name="Picture 3" descr="C:\Users\wleeman\Documents\Certificate in Adult Education (CAE)\3 Advanced Instructional Methods\Inquiry Based Learning\Photos\09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00" y="-13030200"/>
            <a:ext cx="257175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wleeman\Documents\Certificate in Adult Education (CAE)\3 Advanced Instructional Methods\Inquiry Based Learning\Photos\09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86525" y="-16230600"/>
            <a:ext cx="5143500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wleeman\Documents\Certificate in Adult Education (CAE)\3 Advanced Instructional Methods\Inquiry Based Learning\Photos\20141023_11564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3677427"/>
            <a:ext cx="1810214" cy="3218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C:\Users\wleeman\Documents\Certificate in Adult Education (CAE)\3 Advanced Instructional Methods\Inquiry Based Learning\Photos\20141023_11542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476919"/>
            <a:ext cx="3048001" cy="5418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C:\Users\wleeman\Documents\Certificate in Adult Education (CAE)\3 Advanced Instructional Methods\Inquiry Based Learning\Photos\20141023_11553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50992"/>
            <a:ext cx="1810214" cy="3218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3104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Operation of Handheld GPS Receiver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So, what did I learn:</a:t>
            </a:r>
            <a:endParaRPr lang="en-US" dirty="0"/>
          </a:p>
          <a:p>
            <a:pPr lvl="1"/>
            <a:r>
              <a:rPr lang="en-US" dirty="0"/>
              <a:t>Limitations </a:t>
            </a:r>
          </a:p>
          <a:p>
            <a:pPr lvl="2"/>
            <a:r>
              <a:rPr lang="en-US" dirty="0"/>
              <a:t>Physical obstructions</a:t>
            </a:r>
          </a:p>
          <a:p>
            <a:pPr lvl="2"/>
            <a:r>
              <a:rPr lang="en-US" dirty="0"/>
              <a:t>Battery life</a:t>
            </a:r>
          </a:p>
          <a:p>
            <a:pPr lvl="2"/>
            <a:r>
              <a:rPr lang="en-US" dirty="0"/>
              <a:t>Operating conditions</a:t>
            </a:r>
          </a:p>
          <a:p>
            <a:pPr lvl="2"/>
            <a:r>
              <a:rPr lang="en-US" dirty="0" smtClean="0"/>
              <a:t>Accuracy</a:t>
            </a:r>
          </a:p>
          <a:p>
            <a:pPr lvl="4"/>
            <a:endParaRPr lang="en-US" dirty="0"/>
          </a:p>
          <a:p>
            <a:pPr lvl="1"/>
            <a:r>
              <a:rPr lang="en-US" dirty="0"/>
              <a:t>M</a:t>
            </a:r>
            <a:r>
              <a:rPr lang="en-US" dirty="0" smtClean="0"/>
              <a:t>aintenance and care of device</a:t>
            </a:r>
          </a:p>
          <a:p>
            <a:pPr lvl="2"/>
            <a:r>
              <a:rPr lang="en-US" dirty="0" smtClean="0"/>
              <a:t>Software upgrades</a:t>
            </a:r>
          </a:p>
          <a:p>
            <a:pPr lvl="2"/>
            <a:r>
              <a:rPr lang="en-US" dirty="0" smtClean="0"/>
              <a:t>Batteries</a:t>
            </a:r>
          </a:p>
          <a:p>
            <a:pPr lvl="2"/>
            <a:r>
              <a:rPr lang="en-US" dirty="0" smtClean="0"/>
              <a:t>Cleaning and storage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5028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Operation of Handheld GPS Receiver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600200"/>
            <a:ext cx="8915400" cy="5181600"/>
          </a:xfrm>
        </p:spPr>
        <p:txBody>
          <a:bodyPr/>
          <a:lstStyle/>
          <a:p>
            <a:r>
              <a:rPr lang="en-US" dirty="0" smtClean="0"/>
              <a:t>But, there’s more to learn:</a:t>
            </a:r>
          </a:p>
          <a:p>
            <a:pPr lvl="1"/>
            <a:r>
              <a:rPr lang="en-US" dirty="0" smtClean="0"/>
              <a:t>Area calculation</a:t>
            </a:r>
          </a:p>
          <a:p>
            <a:pPr lvl="1"/>
            <a:r>
              <a:rPr lang="en-US" dirty="0"/>
              <a:t>Geocaching (treasure hunt)</a:t>
            </a:r>
          </a:p>
          <a:p>
            <a:pPr lvl="1"/>
            <a:r>
              <a:rPr lang="en-US" dirty="0"/>
              <a:t>Waypoint </a:t>
            </a:r>
            <a:r>
              <a:rPr lang="en-US" dirty="0" smtClean="0"/>
              <a:t>averaging</a:t>
            </a:r>
          </a:p>
          <a:p>
            <a:pPr lvl="1"/>
            <a:r>
              <a:rPr lang="en-US" dirty="0" smtClean="0"/>
              <a:t>Transfer positional data to a computer for mapping </a:t>
            </a:r>
            <a:endParaRPr lang="en-US" dirty="0"/>
          </a:p>
        </p:txBody>
      </p:sp>
      <p:pic>
        <p:nvPicPr>
          <p:cNvPr id="4099" name="Picture 3" descr="C:\Users\wleeman\Documents\Certificate in Adult Education (CAE)\3 Advanced Instructional Methods\Inquiry Based Learning\Photos\09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00" y="-13030200"/>
            <a:ext cx="257175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wleeman\Documents\Certificate in Adult Education (CAE)\3 Advanced Instructional Methods\Inquiry Based Learning\Photos\09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86525" y="-16230600"/>
            <a:ext cx="5143500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7788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Operation of Handheld GPS Receiver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600200"/>
            <a:ext cx="8915400" cy="5181600"/>
          </a:xfrm>
        </p:spPr>
        <p:txBody>
          <a:bodyPr/>
          <a:lstStyle/>
          <a:p>
            <a:r>
              <a:rPr lang="en-US" dirty="0" smtClean="0"/>
              <a:t>In summary, …</a:t>
            </a:r>
          </a:p>
          <a:p>
            <a:pPr lvl="1"/>
            <a:r>
              <a:rPr lang="en-US" dirty="0" smtClean="0"/>
              <a:t>Relatively, an easy tool to use</a:t>
            </a:r>
          </a:p>
          <a:p>
            <a:pPr lvl="1"/>
            <a:r>
              <a:rPr lang="en-US" dirty="0" smtClean="0"/>
              <a:t>Excellent tool for recreational activities</a:t>
            </a:r>
          </a:p>
          <a:p>
            <a:pPr lvl="1"/>
            <a:r>
              <a:rPr lang="en-US" dirty="0" smtClean="0"/>
              <a:t>Excellent tool for </a:t>
            </a:r>
            <a:r>
              <a:rPr lang="en-US" dirty="0" smtClean="0"/>
              <a:t>resource mapping and management</a:t>
            </a:r>
            <a:endParaRPr lang="en-US" dirty="0" smtClean="0"/>
          </a:p>
          <a:p>
            <a:pPr lvl="4"/>
            <a:endParaRPr lang="en-US" dirty="0"/>
          </a:p>
          <a:p>
            <a:pPr marL="0" indent="0" algn="ctr">
              <a:buNone/>
            </a:pPr>
            <a:r>
              <a:rPr lang="en-US" sz="6000" dirty="0" smtClean="0"/>
              <a:t>Questions</a:t>
            </a:r>
            <a:endParaRPr lang="en-US" sz="6000" dirty="0" smtClean="0"/>
          </a:p>
          <a:p>
            <a:pPr lvl="4"/>
            <a:endParaRPr lang="en-US" dirty="0"/>
          </a:p>
          <a:p>
            <a:pPr marL="0" indent="0" algn="ctr">
              <a:buNone/>
            </a:pPr>
            <a:r>
              <a:rPr lang="en-US" sz="6000" dirty="0" smtClean="0"/>
              <a:t>Thank you </a:t>
            </a:r>
            <a:endParaRPr lang="en-US" sz="6000" dirty="0"/>
          </a:p>
        </p:txBody>
      </p:sp>
      <p:pic>
        <p:nvPicPr>
          <p:cNvPr id="4099" name="Picture 3" descr="C:\Users\wleeman\Documents\Certificate in Adult Education (CAE)\3 Advanced Instructional Methods\Inquiry Based Learning\Photos\09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00" y="-13030200"/>
            <a:ext cx="257175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wleeman\Documents\Certificate in Adult Education (CAE)\3 Advanced Instructional Methods\Inquiry Based Learning\Photos\09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86525" y="-16230600"/>
            <a:ext cx="5143500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346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Operation of Handheld GPS Receiver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Why did I choose this topic?</a:t>
            </a:r>
          </a:p>
          <a:p>
            <a:pPr lvl="4"/>
            <a:endParaRPr lang="en-US" dirty="0"/>
          </a:p>
          <a:p>
            <a:pPr lvl="1"/>
            <a:r>
              <a:rPr lang="en-US" dirty="0" smtClean="0"/>
              <a:t>Worked 42 years in surveying and mapping fields</a:t>
            </a:r>
          </a:p>
          <a:p>
            <a:pPr lvl="1"/>
            <a:r>
              <a:rPr lang="en-US" dirty="0" smtClean="0"/>
              <a:t>Worked last 24 years in senior management positions</a:t>
            </a:r>
          </a:p>
          <a:p>
            <a:pPr lvl="1"/>
            <a:r>
              <a:rPr lang="en-US" dirty="0" smtClean="0"/>
              <a:t>Promoted from technological to management work </a:t>
            </a:r>
          </a:p>
          <a:p>
            <a:pPr lvl="1"/>
            <a:r>
              <a:rPr lang="en-US" dirty="0" smtClean="0"/>
              <a:t>Witnessed huge technological advancements </a:t>
            </a:r>
          </a:p>
          <a:p>
            <a:pPr lvl="1"/>
            <a:r>
              <a:rPr lang="en-US" dirty="0" smtClean="0"/>
              <a:t>Disconnected from the use/operation of equipment</a:t>
            </a:r>
          </a:p>
          <a:p>
            <a:pPr lvl="1"/>
            <a:endParaRPr lang="en-US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07027"/>
            <a:ext cx="2209800" cy="16509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5228801"/>
            <a:ext cx="2510709" cy="1672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2204" y="5228800"/>
            <a:ext cx="3691796" cy="16509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58467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Operation of Handheld GPS Receiver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Why did I choose this topic?</a:t>
            </a:r>
          </a:p>
          <a:p>
            <a:pPr lvl="4"/>
            <a:endParaRPr lang="en-US" dirty="0"/>
          </a:p>
          <a:p>
            <a:pPr lvl="1"/>
            <a:r>
              <a:rPr lang="en-US" dirty="0" smtClean="0"/>
              <a:t>2</a:t>
            </a:r>
            <a:r>
              <a:rPr lang="en-US" baseline="30000" dirty="0" smtClean="0"/>
              <a:t>nd</a:t>
            </a:r>
            <a:r>
              <a:rPr lang="en-US" dirty="0" smtClean="0"/>
              <a:t> career in teaching at post-secondary level</a:t>
            </a:r>
          </a:p>
          <a:p>
            <a:pPr lvl="2"/>
            <a:r>
              <a:rPr lang="en-US" dirty="0" smtClean="0"/>
              <a:t>Geomatics technology </a:t>
            </a:r>
          </a:p>
          <a:p>
            <a:pPr lvl="2"/>
            <a:r>
              <a:rPr lang="en-US" dirty="0" smtClean="0"/>
              <a:t>Geographic </a:t>
            </a:r>
            <a:r>
              <a:rPr lang="en-US" dirty="0"/>
              <a:t>i</a:t>
            </a:r>
            <a:r>
              <a:rPr lang="en-US" dirty="0" smtClean="0"/>
              <a:t>nformation </a:t>
            </a:r>
            <a:r>
              <a:rPr lang="en-US" dirty="0"/>
              <a:t>s</a:t>
            </a:r>
            <a:r>
              <a:rPr lang="en-US" dirty="0" smtClean="0"/>
              <a:t>ystem (GIS) technology</a:t>
            </a:r>
          </a:p>
          <a:p>
            <a:pPr lvl="4"/>
            <a:endParaRPr lang="en-US" dirty="0"/>
          </a:p>
          <a:p>
            <a:pPr lvl="1"/>
            <a:r>
              <a:rPr lang="en-US" dirty="0" smtClean="0"/>
              <a:t>Need to learn use/operation of today’s equipment</a:t>
            </a:r>
            <a:endParaRPr lang="en-US" dirty="0"/>
          </a:p>
          <a:p>
            <a:pPr lvl="4"/>
            <a:endParaRPr lang="en-US" dirty="0" smtClean="0"/>
          </a:p>
          <a:p>
            <a:pPr lvl="1"/>
            <a:r>
              <a:rPr lang="en-US" dirty="0" smtClean="0"/>
              <a:t>Assignment gives me an opportunity to learn the operation and a handheld GPS receiver</a:t>
            </a:r>
          </a:p>
        </p:txBody>
      </p:sp>
    </p:spTree>
    <p:extLst>
      <p:ext uri="{BB962C8B-B14F-4D97-AF65-F5344CB8AC3E}">
        <p14:creationId xmlns:p14="http://schemas.microsoft.com/office/powerpoint/2010/main" val="2148970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Simply, How GPS Works</a:t>
            </a:r>
            <a:endParaRPr lang="en-US" dirty="0"/>
          </a:p>
        </p:txBody>
      </p:sp>
      <p:pic>
        <p:nvPicPr>
          <p:cNvPr id="4" name="Picture 4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34275" y="5105400"/>
            <a:ext cx="1119188" cy="1066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0887" y="4222455"/>
            <a:ext cx="853514" cy="71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2879823"/>
            <a:ext cx="854075" cy="719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1338" y="2188368"/>
            <a:ext cx="854075" cy="719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2261" y="2011248"/>
            <a:ext cx="854075" cy="719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53" name="Line 695"/>
          <p:cNvSpPr>
            <a:spLocks noChangeShapeType="1"/>
          </p:cNvSpPr>
          <p:nvPr/>
        </p:nvSpPr>
        <p:spPr bwMode="auto">
          <a:xfrm rot="-760926" flipH="1">
            <a:off x="7631994" y="2572008"/>
            <a:ext cx="549750" cy="2973818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354" name="Line 695"/>
          <p:cNvSpPr>
            <a:spLocks noChangeShapeType="1"/>
          </p:cNvSpPr>
          <p:nvPr/>
        </p:nvSpPr>
        <p:spPr bwMode="auto">
          <a:xfrm rot="20839074">
            <a:off x="6415347" y="2612677"/>
            <a:ext cx="1226610" cy="3045519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CA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55" name="Line 695"/>
          <p:cNvSpPr>
            <a:spLocks noChangeShapeType="1"/>
          </p:cNvSpPr>
          <p:nvPr/>
        </p:nvSpPr>
        <p:spPr bwMode="auto">
          <a:xfrm rot="20839074">
            <a:off x="5181716" y="3123745"/>
            <a:ext cx="2487395" cy="2640704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CA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56" name="Line 695"/>
          <p:cNvSpPr>
            <a:spLocks noChangeShapeType="1"/>
          </p:cNvSpPr>
          <p:nvPr/>
        </p:nvSpPr>
        <p:spPr bwMode="auto">
          <a:xfrm rot="20839074">
            <a:off x="4569510" y="4423683"/>
            <a:ext cx="3274539" cy="1432042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CA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357" name="Picture 6" descr="24satellit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00" y="1545430"/>
            <a:ext cx="3393670" cy="3407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36819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Conservation - Survey Services Branch</a:t>
            </a:r>
          </a:p>
        </p:txBody>
      </p:sp>
      <p:pic>
        <p:nvPicPr>
          <p:cNvPr id="14338" name="Picture 2" descr="ZX_produc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4700" y="4157663"/>
            <a:ext cx="1905000" cy="933450"/>
          </a:xfrm>
          <a:prstGeom prst="rect">
            <a:avLst/>
          </a:prstGeom>
          <a:noFill/>
        </p:spPr>
      </p:pic>
      <p:pic>
        <p:nvPicPr>
          <p:cNvPr id="14339" name="Picture 3" descr="locus_photo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16250" y="2052638"/>
            <a:ext cx="1196975" cy="1376362"/>
          </a:xfrm>
          <a:prstGeom prst="rect">
            <a:avLst/>
          </a:prstGeom>
          <a:noFill/>
        </p:spPr>
      </p:pic>
      <p:pic>
        <p:nvPicPr>
          <p:cNvPr id="14342" name="Picture 6" descr="gps12XLPIC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81600" y="1905000"/>
            <a:ext cx="812800" cy="1993900"/>
          </a:xfrm>
          <a:prstGeom prst="rect">
            <a:avLst/>
          </a:prstGeom>
          <a:noFill/>
        </p:spPr>
      </p:pic>
      <p:pic>
        <p:nvPicPr>
          <p:cNvPr id="14343" name="Picture 7" descr="gpsIIPlusPIC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11725" y="5257800"/>
            <a:ext cx="1295400" cy="1066800"/>
          </a:xfrm>
          <a:prstGeom prst="rect">
            <a:avLst/>
          </a:prstGeom>
          <a:noFill/>
        </p:spPr>
      </p:pic>
      <p:pic>
        <p:nvPicPr>
          <p:cNvPr id="14344" name="Picture 8" descr="470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86000" y="5410200"/>
            <a:ext cx="1828800" cy="974725"/>
          </a:xfrm>
          <a:prstGeom prst="rect">
            <a:avLst/>
          </a:prstGeom>
          <a:noFill/>
        </p:spPr>
      </p:pic>
      <p:pic>
        <p:nvPicPr>
          <p:cNvPr id="14346" name="Picture 10" descr="geoexplore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637338" y="4846638"/>
            <a:ext cx="1828800" cy="1350962"/>
          </a:xfrm>
          <a:prstGeom prst="rect">
            <a:avLst/>
          </a:prstGeom>
          <a:noFill/>
        </p:spPr>
      </p:pic>
      <p:pic>
        <p:nvPicPr>
          <p:cNvPr id="14347" name="Picture 11" descr="promark_x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114675" y="3624263"/>
            <a:ext cx="1174750" cy="1536700"/>
          </a:xfrm>
          <a:prstGeom prst="rect">
            <a:avLst/>
          </a:prstGeom>
          <a:noFill/>
        </p:spPr>
      </p:pic>
      <p:pic>
        <p:nvPicPr>
          <p:cNvPr id="14348" name="Picture 12" descr="z1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477000" y="3733800"/>
            <a:ext cx="1790700" cy="990600"/>
          </a:xfrm>
          <a:prstGeom prst="rect">
            <a:avLst/>
          </a:prstGeom>
          <a:noFill/>
        </p:spPr>
      </p:pic>
      <p:pic>
        <p:nvPicPr>
          <p:cNvPr id="14352" name="Picture 16" descr="watch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85800" y="5181600"/>
            <a:ext cx="1219200" cy="1219200"/>
          </a:xfrm>
          <a:prstGeom prst="rect">
            <a:avLst/>
          </a:prstGeom>
          <a:noFill/>
        </p:spPr>
      </p:pic>
      <p:pic>
        <p:nvPicPr>
          <p:cNvPr id="14340" name="Picture 4" descr="GPS_rtk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009650" y="1958975"/>
            <a:ext cx="1377950" cy="1931988"/>
          </a:xfrm>
          <a:prstGeom prst="rect">
            <a:avLst/>
          </a:prstGeom>
          <a:noFill/>
        </p:spPr>
      </p:pic>
      <p:pic>
        <p:nvPicPr>
          <p:cNvPr id="14353" name="Picture 17" descr="car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572000" y="4035425"/>
            <a:ext cx="1397000" cy="1054100"/>
          </a:xfrm>
          <a:prstGeom prst="rect">
            <a:avLst/>
          </a:prstGeom>
          <a:noFill/>
        </p:spPr>
      </p:pic>
      <p:graphicFrame>
        <p:nvGraphicFramePr>
          <p:cNvPr id="281602" name="Object 2"/>
          <p:cNvGraphicFramePr>
            <a:graphicFrameLocks noChangeAspect="1"/>
          </p:cNvGraphicFramePr>
          <p:nvPr/>
        </p:nvGraphicFramePr>
        <p:xfrm>
          <a:off x="6400800" y="1828800"/>
          <a:ext cx="1098550" cy="1552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9" name="Photo Editor Photo" r:id="rId14" imgW="666667" imgH="942857" progId="">
                  <p:embed/>
                </p:oleObj>
              </mc:Choice>
              <mc:Fallback>
                <p:oleObj name="Photo Editor Photo" r:id="rId14" imgW="666667" imgH="942857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00800" y="1828800"/>
                        <a:ext cx="1098550" cy="1552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 cap="sq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355" name="Picture 19" descr="gps76BI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772400" y="1600200"/>
            <a:ext cx="842963" cy="1881188"/>
          </a:xfrm>
          <a:prstGeom prst="rect">
            <a:avLst/>
          </a:prstGeom>
          <a:noFill/>
        </p:spPr>
      </p:pic>
      <p:sp>
        <p:nvSpPr>
          <p:cNvPr id="14349" name="Rectangle 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GPS Receivers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Operation of Handheld GPS Receiver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Learning Outcomes</a:t>
            </a:r>
          </a:p>
          <a:p>
            <a:pPr lvl="2"/>
            <a:r>
              <a:rPr lang="en-US" dirty="0" smtClean="0"/>
              <a:t>Understand functions of device</a:t>
            </a:r>
          </a:p>
          <a:p>
            <a:pPr lvl="4"/>
            <a:endParaRPr lang="en-US" dirty="0" smtClean="0"/>
          </a:p>
          <a:p>
            <a:pPr lvl="2"/>
            <a:r>
              <a:rPr lang="en-US" dirty="0" smtClean="0"/>
              <a:t>Cognize operating procedures for various functions</a:t>
            </a:r>
          </a:p>
          <a:p>
            <a:pPr lvl="4"/>
            <a:endParaRPr lang="en-US" dirty="0" smtClean="0"/>
          </a:p>
          <a:p>
            <a:pPr lvl="2"/>
            <a:r>
              <a:rPr lang="en-US" dirty="0" smtClean="0"/>
              <a:t>Appreciate the maintenance/care of device</a:t>
            </a:r>
          </a:p>
          <a:p>
            <a:pPr lvl="4"/>
            <a:endParaRPr lang="en-US" dirty="0"/>
          </a:p>
          <a:p>
            <a:pPr lvl="2"/>
            <a:r>
              <a:rPr lang="en-US" dirty="0" smtClean="0"/>
              <a:t>Know limitations of device</a:t>
            </a:r>
          </a:p>
          <a:p>
            <a:pPr lvl="4"/>
            <a:endParaRPr lang="en-US" dirty="0"/>
          </a:p>
          <a:p>
            <a:pPr lvl="2"/>
            <a:r>
              <a:rPr lang="en-US" dirty="0" smtClean="0"/>
              <a:t>Appreciate optional accessories for device</a:t>
            </a:r>
          </a:p>
        </p:txBody>
      </p:sp>
    </p:spTree>
    <p:extLst>
      <p:ext uri="{BB962C8B-B14F-4D97-AF65-F5344CB8AC3E}">
        <p14:creationId xmlns:p14="http://schemas.microsoft.com/office/powerpoint/2010/main" val="377380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Operation of Handheld GPS Receiver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Resources</a:t>
            </a:r>
          </a:p>
          <a:p>
            <a:pPr lvl="1"/>
            <a:r>
              <a:rPr lang="en-US" dirty="0" smtClean="0"/>
              <a:t>Garmin </a:t>
            </a:r>
            <a:r>
              <a:rPr lang="en-US" dirty="0" err="1" smtClean="0"/>
              <a:t>GPSmap</a:t>
            </a:r>
            <a:r>
              <a:rPr lang="en-US" dirty="0" smtClean="0"/>
              <a:t> 78s Receiver</a:t>
            </a:r>
          </a:p>
          <a:p>
            <a:pPr lvl="1"/>
            <a:r>
              <a:rPr lang="en-US" dirty="0" smtClean="0"/>
              <a:t>Quick </a:t>
            </a:r>
            <a:r>
              <a:rPr lang="en-US" dirty="0"/>
              <a:t>Start </a:t>
            </a:r>
            <a:r>
              <a:rPr lang="en-US" dirty="0" smtClean="0"/>
              <a:t>Manual - </a:t>
            </a:r>
            <a:r>
              <a:rPr lang="en-US" dirty="0" smtClean="0">
                <a:hlinkClick r:id="rId2" action="ppaction://hlinkfile"/>
              </a:rPr>
              <a:t>GPSMAP78_QuickStartManual.pdf</a:t>
            </a:r>
            <a:endParaRPr lang="en-US" dirty="0" smtClean="0"/>
          </a:p>
          <a:p>
            <a:pPr lvl="1"/>
            <a:r>
              <a:rPr lang="en-US" dirty="0" smtClean="0"/>
              <a:t>Owner’s manual - </a:t>
            </a:r>
            <a:r>
              <a:rPr lang="en-US" dirty="0" smtClean="0">
                <a:hlinkClick r:id="rId3" action="ppaction://hlinkfile"/>
              </a:rPr>
              <a:t>GPSMAP_78_OM_EN.pdf</a:t>
            </a:r>
            <a:endParaRPr lang="en-US" dirty="0" smtClean="0"/>
          </a:p>
          <a:p>
            <a:pPr lvl="1"/>
            <a:endParaRPr lang="en-US" dirty="0"/>
          </a:p>
        </p:txBody>
      </p:sp>
      <p:pic>
        <p:nvPicPr>
          <p:cNvPr id="9218" name="Picture 2" descr="C:\Users\wleeman\Documents\Certificate in Adult Education (CAE)\3 Advanced Instructional Methods\Inquiry Based Learning\Photos\20141022_21212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452" y="3824288"/>
            <a:ext cx="5337096" cy="3002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8962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Operation of Handheld GPS Receiver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Resources</a:t>
            </a:r>
          </a:p>
          <a:p>
            <a:endParaRPr lang="en-US" dirty="0"/>
          </a:p>
          <a:p>
            <a:endParaRPr lang="en-US" dirty="0" smtClean="0"/>
          </a:p>
          <a:p>
            <a:pPr lvl="1"/>
            <a:endParaRPr lang="en-US" dirty="0"/>
          </a:p>
        </p:txBody>
      </p:sp>
      <p:pic>
        <p:nvPicPr>
          <p:cNvPr id="10242" name="Picture 2" descr="C:\Users\wleeman\Documents\Certificate in Adult Education (CAE)\3 Advanced Instructional Methods\Inquiry Based Learning\Photos\20141022_21213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010" y="2133600"/>
            <a:ext cx="5105400" cy="2871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C:\Users\wleeman\Documents\Certificate in Adult Education (CAE)\3 Advanced Instructional Methods\Inquiry Based Learning\Photos\20141022_21243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6267" y="3962401"/>
            <a:ext cx="5147733" cy="289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Picture 5" descr="C:\Users\wleeman\Documents\Certificate in Adult Education (CAE)\3 Advanced Instructional Methods\Inquiry Based Learning\Photos\20141022_21275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2090855"/>
            <a:ext cx="3088888" cy="173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C:\Users\wleeman\Documents\Certificate in Adult Education (CAE)\3 Advanced Instructional Methods\Inquiry Based Learning\Photos\20141022_21282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010" y="5105400"/>
            <a:ext cx="3115733" cy="175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5678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Operation of Handheld GPS Receiver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Resources</a:t>
            </a:r>
          </a:p>
          <a:p>
            <a:pPr lvl="1"/>
            <a:r>
              <a:rPr lang="en-US" dirty="0" smtClean="0"/>
              <a:t>How to videos</a:t>
            </a:r>
          </a:p>
          <a:p>
            <a:pPr lvl="2"/>
            <a:r>
              <a:rPr lang="en-US" dirty="0" smtClean="0"/>
              <a:t>How </a:t>
            </a:r>
            <a:r>
              <a:rPr lang="en-US" dirty="0"/>
              <a:t>to use a Handheld GPS </a:t>
            </a:r>
            <a:r>
              <a:rPr lang="en-US" dirty="0" smtClean="0"/>
              <a:t>at </a:t>
            </a:r>
            <a:r>
              <a:rPr lang="en-US" u="sng" dirty="0" smtClean="0">
                <a:hlinkClick r:id="rId2"/>
              </a:rPr>
              <a:t>https</a:t>
            </a:r>
            <a:r>
              <a:rPr lang="en-US" u="sng" dirty="0">
                <a:hlinkClick r:id="rId2"/>
              </a:rPr>
              <a:t>://www.youtube.com/watch?v=dMCVgiivfaA</a:t>
            </a:r>
            <a:r>
              <a:rPr lang="en-US" dirty="0"/>
              <a:t> </a:t>
            </a:r>
          </a:p>
          <a:p>
            <a:pPr lvl="4"/>
            <a:endParaRPr lang="en-US" dirty="0" smtClean="0"/>
          </a:p>
          <a:p>
            <a:pPr lvl="2"/>
            <a:r>
              <a:rPr lang="en-US" dirty="0"/>
              <a:t>How to use a GPS Receiver for Hiking (Part 1) at </a:t>
            </a:r>
            <a:r>
              <a:rPr lang="en-US" u="sng" dirty="0">
                <a:hlinkClick r:id="rId3"/>
              </a:rPr>
              <a:t>https://www.youtube.com/watch?v=1xZd2ChWKV8</a:t>
            </a:r>
            <a:r>
              <a:rPr lang="en-US" dirty="0"/>
              <a:t> </a:t>
            </a:r>
          </a:p>
          <a:p>
            <a:pPr lvl="4"/>
            <a:endParaRPr lang="en-US" dirty="0" smtClean="0"/>
          </a:p>
          <a:p>
            <a:pPr lvl="2"/>
            <a:r>
              <a:rPr lang="en-US" dirty="0"/>
              <a:t>How to use a GPS Receiver for Hiking (Part 2) at </a:t>
            </a:r>
            <a:r>
              <a:rPr lang="en-US" u="sng" dirty="0">
                <a:hlinkClick r:id="rId4"/>
              </a:rPr>
              <a:t>https://www.youtube.com/watch?v=lViphoHjIg8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82264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674</TotalTime>
  <Words>490</Words>
  <Application>Microsoft Office PowerPoint</Application>
  <PresentationFormat>On-screen Show (4:3)</PresentationFormat>
  <Paragraphs>111</Paragraphs>
  <Slides>19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1" baseType="lpstr">
      <vt:lpstr>Office Theme</vt:lpstr>
      <vt:lpstr>Photo Editor Photo</vt:lpstr>
      <vt:lpstr>Operation of Handheld GPS Receiver</vt:lpstr>
      <vt:lpstr>Operation of Handheld GPS Receiver</vt:lpstr>
      <vt:lpstr>Operation of Handheld GPS Receiver</vt:lpstr>
      <vt:lpstr>Simply, How GPS Works</vt:lpstr>
      <vt:lpstr>GPS Receivers</vt:lpstr>
      <vt:lpstr>Operation of Handheld GPS Receiver</vt:lpstr>
      <vt:lpstr>Operation of Handheld GPS Receiver</vt:lpstr>
      <vt:lpstr>Operation of Handheld GPS Receiver</vt:lpstr>
      <vt:lpstr>Operation of Handheld GPS Receiver</vt:lpstr>
      <vt:lpstr>Operation of Handheld GPS Receiver</vt:lpstr>
      <vt:lpstr>Operation of Handheld GPS Receiver</vt:lpstr>
      <vt:lpstr>Operation of Handheld GPS Receiver</vt:lpstr>
      <vt:lpstr>Operation of Handheld GPS Receiver</vt:lpstr>
      <vt:lpstr>Operation of Handheld GPS Receiver</vt:lpstr>
      <vt:lpstr>Operation of Handheld GPS Receiver</vt:lpstr>
      <vt:lpstr>Operation of Handheld GPS Receiver</vt:lpstr>
      <vt:lpstr>Operation of Handheld GPS Receiver</vt:lpstr>
      <vt:lpstr>Operation of Handheld GPS Receiver</vt:lpstr>
      <vt:lpstr>Operation of Handheld GPS Receiver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Operation of Handheld GPS Receiver</dc:title>
  <dc:creator>Wayne Leeman</dc:creator>
  <cp:lastModifiedBy>workstation</cp:lastModifiedBy>
  <cp:revision>56</cp:revision>
  <dcterms:created xsi:type="dcterms:W3CDTF">2006-08-16T00:00:00Z</dcterms:created>
  <dcterms:modified xsi:type="dcterms:W3CDTF">2014-10-23T20:49:33Z</dcterms:modified>
</cp:coreProperties>
</file>